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44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37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357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952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686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47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56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467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253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6036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85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3C480B-700F-4610-B551-7C71521C757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8CCC76-C944-43CD-95F0-816CF835E95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685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017" y="526471"/>
            <a:ext cx="5911273" cy="588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59636"/>
      </p:ext>
    </p:extLst>
  </p:cSld>
  <p:clrMapOvr>
    <a:masterClrMapping/>
  </p:clrMapOvr>
</p:sld>
</file>

<file path=ppt/theme/theme1.xml><?xml version="1.0" encoding="utf-8"?>
<a:theme xmlns:a="http://schemas.openxmlformats.org/drawingml/2006/main" name="6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6_Office 主题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 juan</dc:creator>
  <cp:lastModifiedBy>li juan</cp:lastModifiedBy>
  <cp:revision>1</cp:revision>
  <dcterms:created xsi:type="dcterms:W3CDTF">2020-03-27T01:17:42Z</dcterms:created>
  <dcterms:modified xsi:type="dcterms:W3CDTF">2020-03-27T01:17:59Z</dcterms:modified>
</cp:coreProperties>
</file>